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7" d="100"/>
          <a:sy n="137" d="100"/>
        </p:scale>
        <p:origin x="216" y="248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0" y="59380"/>
            <a:ext cx="1079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Peptide-level Robust Ridge Regression Improves Estimation, Sensitivity, and Specificity in Data-</a:t>
            </a:r>
          </a:p>
          <a:p>
            <a:pPr algn="ctr"/>
            <a:r>
              <a:rPr lang="en-US" sz="2000" b="1" dirty="0"/>
              <a:t>dependent Quantitative Label-free Shotgun Proteomics. MCP 2016 15(2</a:t>
            </a:r>
            <a:r>
              <a:rPr lang="en-US" sz="2000" b="1"/>
              <a:t>):657-68</a:t>
            </a:r>
            <a:endParaRPr lang="en-US" sz="20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2BC5A-286D-CA41-B7F8-C62F0A02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92" y="1088484"/>
            <a:ext cx="3560855" cy="38170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A1F4F5-59A5-FC4C-9C0F-33A09C58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34"/>
          <a:stretch/>
        </p:blipFill>
        <p:spPr>
          <a:xfrm>
            <a:off x="453144" y="1088484"/>
            <a:ext cx="2670858" cy="20748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41228E-E101-9A4C-AD94-DA75B332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954" y="1204798"/>
            <a:ext cx="2770916" cy="19661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41C08D-8140-A14D-ADBE-0766C8F0F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370761" y="3261224"/>
            <a:ext cx="5731070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24</cp:revision>
  <dcterms:created xsi:type="dcterms:W3CDTF">2017-01-03T09:02:19Z</dcterms:created>
  <dcterms:modified xsi:type="dcterms:W3CDTF">2018-06-13T11:29:44Z</dcterms:modified>
</cp:coreProperties>
</file>